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77050" cy="100028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Destaqu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36" y="10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pPr/>
              <a:t>31-10-2012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68760" y="240848"/>
            <a:ext cx="4824536" cy="739244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pt-P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TURMA VERDE 12/13</a:t>
            </a:r>
            <a:endParaRPr lang="pt-P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14" y="232174"/>
            <a:ext cx="882253" cy="86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187624"/>
            <a:ext cx="482453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20688" y="5868144"/>
            <a:ext cx="5760640" cy="646331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Oito toneladas de papel reciclado, 199 árvores poupadas, é este o recorde a bater, com a tua ajuda é possível!</a:t>
            </a:r>
            <a:endParaRPr lang="pt-PT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6492" y="8338011"/>
            <a:ext cx="669032" cy="69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598095" y="6452919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 smtClean="0">
                <a:latin typeface="Comic Sans MS" pitchFamily="66" charset="0"/>
                <a:sym typeface="Wingdings"/>
              </a:rPr>
              <a:t></a:t>
            </a:r>
            <a:r>
              <a:rPr lang="pt-PT" b="1" dirty="0" smtClean="0">
                <a:latin typeface="Comic Sans MS" pitchFamily="66" charset="0"/>
                <a:sym typeface="Wingdings"/>
              </a:rPr>
              <a:t> </a:t>
            </a:r>
            <a:r>
              <a:rPr lang="pt-PT" sz="1200" b="1" dirty="0" smtClean="0">
                <a:latin typeface="Comic Sans MS" pitchFamily="66" charset="0"/>
                <a:sym typeface="Wingdings"/>
              </a:rPr>
              <a:t>Recolhe o papel usado que tens em casa   Trá-lo para a escola nos dias indicados no calendário   Pesa o papel na portaria, </a:t>
            </a:r>
            <a:r>
              <a:rPr lang="pt-PT" sz="1200" b="1" u="sng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sym typeface="Wingdings"/>
              </a:rPr>
              <a:t>após as 17horas</a:t>
            </a:r>
            <a:r>
              <a:rPr lang="pt-PT" sz="12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sym typeface="Wingdings"/>
              </a:rPr>
              <a:t>   </a:t>
            </a:r>
            <a:r>
              <a:rPr lang="pt-PT" sz="1200" b="1" dirty="0" smtClean="0">
                <a:latin typeface="Comic Sans MS" pitchFamily="66" charset="0"/>
                <a:sym typeface="Wingdings"/>
              </a:rPr>
              <a:t> Soma Kg para a tua turma   Acompanha a classificação semanal da competição mais ecológica de sempre no blog e/ou placar do </a:t>
            </a:r>
            <a:r>
              <a:rPr lang="pt-PT" sz="1200" b="1" dirty="0" err="1" smtClean="0">
                <a:latin typeface="Comic Sans MS" pitchFamily="66" charset="0"/>
                <a:sym typeface="Wingdings"/>
              </a:rPr>
              <a:t>Eco-Escolas</a:t>
            </a:r>
            <a:r>
              <a:rPr lang="pt-PT" sz="1200" b="1" dirty="0" smtClean="0">
                <a:latin typeface="Comic Sans MS" pitchFamily="66" charset="0"/>
                <a:sym typeface="Wingdings"/>
              </a:rPr>
              <a:t>!</a:t>
            </a:r>
            <a:endParaRPr lang="pt-PT" sz="1200" b="1" dirty="0">
              <a:latin typeface="Comic Sans MS" pitchFamily="66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7626872"/>
              </p:ext>
            </p:extLst>
          </p:nvPr>
        </p:nvGraphicFramePr>
        <p:xfrm>
          <a:off x="782240" y="7524328"/>
          <a:ext cx="545507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91014"/>
                <a:gridCol w="1091014"/>
                <a:gridCol w="1091014"/>
                <a:gridCol w="1091014"/>
                <a:gridCol w="10910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5º ano</a:t>
                      </a:r>
                      <a:endParaRPr lang="pt-PT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6º ano</a:t>
                      </a:r>
                      <a:endParaRPr lang="pt-PT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7º ano</a:t>
                      </a:r>
                      <a:endParaRPr lang="pt-PT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8º ano</a:t>
                      </a:r>
                      <a:endParaRPr lang="pt-PT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9º ano</a:t>
                      </a:r>
                      <a:endParaRPr lang="pt-PT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2ªfeira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3ªfeira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4ªfeira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5ªfeira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6ªfeira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690916" y="2483768"/>
            <a:ext cx="1980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200" dirty="0" smtClean="0">
                <a:solidFill>
                  <a:schemeClr val="bg1"/>
                </a:solidFill>
                <a:latin typeface="Magneto" pitchFamily="82" charset="0"/>
              </a:rPr>
              <a:t>199</a:t>
            </a:r>
            <a:endParaRPr lang="pt-PT" sz="7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-99392" y="121800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pt-PT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 partir de 5 de </a:t>
            </a:r>
            <a:r>
              <a:rPr lang="pt-PT" sz="2000" b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novembro</a:t>
            </a:r>
            <a:endParaRPr lang="pt-PT" sz="20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20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103</Words>
  <Application>Microsoft Office PowerPoint</Application>
  <PresentationFormat>Apresentação no Ecrã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Xana</dc:creator>
  <cp:lastModifiedBy>profes</cp:lastModifiedBy>
  <cp:revision>11</cp:revision>
  <dcterms:created xsi:type="dcterms:W3CDTF">2012-10-28T23:37:11Z</dcterms:created>
  <dcterms:modified xsi:type="dcterms:W3CDTF">2012-10-31T16:30:05Z</dcterms:modified>
</cp:coreProperties>
</file>